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C0F9FB-0B98-4BF4-826A-9FA6E2861A0E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62060E-20F0-4248-9A95-F7A04FFFF95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2060E-20F0-4248-9A95-F7A04FFFF95A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u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22" name="Subtitlu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F6761-EB36-483C-A893-6B739E7EE0E5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20" name="Substituent subsol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FAECFE-FC82-41ED-80C7-09D1A59DCC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F6761-EB36-483C-A893-6B739E7EE0E5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FAECFE-FC82-41ED-80C7-09D1A59DC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F6761-EB36-483C-A893-6B739E7EE0E5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FAECFE-FC82-41ED-80C7-09D1A59DC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F6761-EB36-483C-A893-6B739E7EE0E5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FAECFE-FC82-41ED-80C7-09D1A59DC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reptunghi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F6761-EB36-483C-A893-6B739E7EE0E5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FAECFE-FC82-41ED-80C7-09D1A59DCC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reptunghi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F6761-EB36-483C-A893-6B739E7EE0E5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FAECFE-FC82-41ED-80C7-09D1A59DC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F6761-EB36-483C-A893-6B739E7EE0E5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FAECFE-FC82-41ED-80C7-09D1A59DC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F6761-EB36-483C-A893-6B739E7EE0E5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FAECFE-FC82-41ED-80C7-09D1A59DC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reptunghi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F6761-EB36-483C-A893-6B739E7EE0E5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FAECFE-FC82-41ED-80C7-09D1A59DCC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reptunghi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F6761-EB36-483C-A893-6B739E7EE0E5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FAECFE-FC82-41ED-80C7-09D1A59DC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F6761-EB36-483C-A893-6B739E7EE0E5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FAECFE-FC82-41ED-80C7-09D1A59DCC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reptunghi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9" name="Schemă logică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Schemă logică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adială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Tor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Dreptunghi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Substituent titlu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9" name="Substituent text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24" name="Substituent dată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F4F6761-EB36-483C-A893-6B739E7EE0E5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10" name="Substituent subsol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ubstituent număr diapozitiv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FFAECFE-FC82-41ED-80C7-09D1A59DCC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Dreptunghi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Functii</a:t>
            </a:r>
            <a:r>
              <a:rPr lang="en-US" dirty="0" smtClean="0"/>
              <a:t> de </a:t>
            </a:r>
            <a:r>
              <a:rPr lang="en-US" dirty="0" err="1" smtClean="0"/>
              <a:t>conversie</a:t>
            </a:r>
            <a:endParaRPr lang="en-US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exemple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select </a:t>
            </a:r>
            <a:r>
              <a:rPr lang="en-US" b="1" dirty="0" err="1" smtClean="0"/>
              <a:t>to_char</a:t>
            </a:r>
            <a:r>
              <a:rPr lang="en-US" b="1" dirty="0" smtClean="0"/>
              <a:t>(123.45,'9999.99') </a:t>
            </a:r>
            <a:r>
              <a:rPr lang="en-US" b="1" dirty="0" smtClean="0"/>
              <a:t> from </a:t>
            </a:r>
            <a:r>
              <a:rPr lang="en-US" b="1" dirty="0" smtClean="0"/>
              <a:t>dual</a:t>
            </a: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123.45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b="1" dirty="0" smtClean="0"/>
              <a:t>select </a:t>
            </a:r>
            <a:r>
              <a:rPr lang="en-US" b="1" dirty="0" err="1" smtClean="0"/>
              <a:t>to_char</a:t>
            </a:r>
            <a:r>
              <a:rPr lang="en-US" b="1" dirty="0" smtClean="0"/>
              <a:t>(123.45,'0000.000') </a:t>
            </a:r>
            <a:r>
              <a:rPr lang="en-US" b="1" dirty="0" smtClean="0"/>
              <a:t> from </a:t>
            </a:r>
            <a:r>
              <a:rPr lang="en-US" b="1" dirty="0" smtClean="0"/>
              <a:t>dual</a:t>
            </a: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0123.450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b="1" dirty="0" smtClean="0"/>
              <a:t>select </a:t>
            </a:r>
            <a:r>
              <a:rPr lang="en-US" b="1" dirty="0" err="1" smtClean="0"/>
              <a:t>to_char</a:t>
            </a:r>
            <a:r>
              <a:rPr lang="en-US" b="1" dirty="0" smtClean="0"/>
              <a:t>(123.45,'9.99EEEE') </a:t>
            </a:r>
            <a:r>
              <a:rPr lang="en-US" b="1" dirty="0" smtClean="0"/>
              <a:t> from </a:t>
            </a:r>
            <a:r>
              <a:rPr lang="en-US" b="1" dirty="0" smtClean="0"/>
              <a:t>dual</a:t>
            </a: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1.23E+02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b="1" dirty="0" smtClean="0"/>
              <a:t>select </a:t>
            </a:r>
            <a:r>
              <a:rPr lang="en-US" b="1" dirty="0" err="1" smtClean="0"/>
              <a:t>to_char</a:t>
            </a:r>
            <a:r>
              <a:rPr lang="en-US" b="1" dirty="0" smtClean="0"/>
              <a:t>(-123.45,'999.999PR') </a:t>
            </a:r>
            <a:r>
              <a:rPr lang="en-US" b="1" dirty="0" smtClean="0"/>
              <a:t> from </a:t>
            </a:r>
            <a:r>
              <a:rPr lang="en-US" b="1" dirty="0" smtClean="0"/>
              <a:t>dual</a:t>
            </a: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&lt;123.450&gt;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b="1" dirty="0" smtClean="0"/>
              <a:t>select </a:t>
            </a:r>
            <a:r>
              <a:rPr lang="en-US" b="1" dirty="0" err="1" smtClean="0"/>
              <a:t>to_char</a:t>
            </a:r>
            <a:r>
              <a:rPr lang="en-US" b="1" dirty="0" smtClean="0"/>
              <a:t>(1.2373,'99999V99') from dual</a:t>
            </a: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124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b="1" dirty="0" smtClean="0"/>
              <a:t>select </a:t>
            </a:r>
            <a:r>
              <a:rPr lang="en-US" b="1" dirty="0" err="1" smtClean="0"/>
              <a:t>to_char</a:t>
            </a:r>
            <a:r>
              <a:rPr lang="en-US" b="1" dirty="0" smtClean="0"/>
              <a:t>(1.2373,'L0000.000') </a:t>
            </a:r>
            <a:r>
              <a:rPr lang="en-US" b="1" dirty="0" smtClean="0"/>
              <a:t> from </a:t>
            </a:r>
            <a:r>
              <a:rPr lang="en-US" b="1" dirty="0" smtClean="0"/>
              <a:t>dual</a:t>
            </a: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$0001.237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vi-VN" b="1" dirty="0" smtClean="0"/>
              <a:t>Transformarea şir de caractere în număr</a:t>
            </a:r>
            <a:br>
              <a:rPr lang="vi-VN" b="1" dirty="0" smtClean="0"/>
            </a:b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o-RO" b="1" dirty="0" smtClean="0"/>
              <a:t>TO_NUMBER(sir,format</a:t>
            </a:r>
            <a:r>
              <a:rPr lang="ro-RO" b="1" dirty="0" smtClean="0"/>
              <a:t>)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select </a:t>
            </a:r>
            <a:r>
              <a:rPr lang="en-US" b="1" dirty="0" err="1" smtClean="0"/>
              <a:t>to_number</a:t>
            </a:r>
            <a:r>
              <a:rPr lang="en-US" b="1" dirty="0" smtClean="0"/>
              <a:t>('970.13') + 25.5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FROM dual</a:t>
            </a: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995.63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!!! </a:t>
            </a:r>
            <a:r>
              <a:rPr lang="en-US" dirty="0" err="1" smtClean="0">
                <a:solidFill>
                  <a:srgbClr val="FF0000"/>
                </a:solidFill>
              </a:rPr>
              <a:t>Incorect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select </a:t>
            </a:r>
            <a:r>
              <a:rPr lang="en-US" dirty="0" err="1" smtClean="0">
                <a:solidFill>
                  <a:srgbClr val="FF0000"/>
                </a:solidFill>
              </a:rPr>
              <a:t>to_number</a:t>
            </a:r>
            <a:r>
              <a:rPr lang="en-US" dirty="0" smtClean="0">
                <a:solidFill>
                  <a:srgbClr val="FF0000"/>
                </a:solidFill>
              </a:rPr>
              <a:t>('970.136','999.99') + 25.5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FROM </a:t>
            </a:r>
            <a:r>
              <a:rPr lang="en-US" dirty="0" smtClean="0">
                <a:solidFill>
                  <a:srgbClr val="FF0000"/>
                </a:solidFill>
              </a:rPr>
              <a:t>dual</a:t>
            </a:r>
          </a:p>
          <a:p>
            <a:pPr>
              <a:buNone/>
            </a:pPr>
            <a:r>
              <a:rPr lang="en-US" dirty="0" err="1" smtClean="0"/>
              <a:t>Corect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select </a:t>
            </a:r>
            <a:r>
              <a:rPr lang="en-US" dirty="0" err="1" smtClean="0"/>
              <a:t>to_number</a:t>
            </a:r>
            <a:r>
              <a:rPr lang="en-US" dirty="0" smtClean="0"/>
              <a:t>('970.136','999.999') + 25.5</a:t>
            </a:r>
          </a:p>
          <a:p>
            <a:pPr>
              <a:buNone/>
            </a:pPr>
            <a:r>
              <a:rPr lang="en-US" dirty="0" smtClean="0"/>
              <a:t>FROM dual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15370" cy="1214446"/>
          </a:xfrm>
        </p:spPr>
        <p:txBody>
          <a:bodyPr>
            <a:normAutofit fontScale="90000"/>
          </a:bodyPr>
          <a:lstStyle/>
          <a:p>
            <a:r>
              <a:rPr lang="ro-RO" dirty="0" smtClean="0"/>
              <a:t>Oracle oferă un set bogat de funcţii care vă permit să transformaţi o valoare dintr-un tip de dată în altul.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44949" t="29358" r="20957" b="43809"/>
          <a:stretch>
            <a:fillRect/>
          </a:stretch>
        </p:blipFill>
        <p:spPr bwMode="auto">
          <a:xfrm>
            <a:off x="1857356" y="3571876"/>
            <a:ext cx="3786214" cy="238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576530" cy="1143000"/>
          </a:xfrm>
        </p:spPr>
        <p:txBody>
          <a:bodyPr>
            <a:normAutofit fontScale="90000"/>
          </a:bodyPr>
          <a:lstStyle/>
          <a:p>
            <a:r>
              <a:rPr lang="vi-VN" b="1" dirty="0" smtClean="0"/>
              <a:t>Transformarea din dată calendaristică în şir de caractere</a:t>
            </a:r>
            <a:br>
              <a:rPr lang="vi-VN" b="1" dirty="0" smtClean="0"/>
            </a:b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vi-VN" dirty="0"/>
              <a:t>Transformarea unei date calendaristice în şir de caractere se poate realiza cu ajutorul funcţiei </a:t>
            </a:r>
            <a:r>
              <a:rPr lang="vi-VN" b="1" dirty="0"/>
              <a:t>TO_CHAR</a:t>
            </a:r>
            <a:r>
              <a:rPr lang="vi-VN" dirty="0"/>
              <a:t>. Această operaţie se poate dovedi utilă atunci când dorim obţinerea unor rapoarte cu un  format precis. Sintaxa acestei funcţii este:</a:t>
            </a:r>
            <a:endParaRPr lang="vi-VN" dirty="0" smtClean="0"/>
          </a:p>
          <a:p>
            <a:r>
              <a:rPr lang="vi-VN" b="1" dirty="0"/>
              <a:t>TO_CHAR (dt, format)</a:t>
            </a:r>
            <a:endParaRPr lang="vi-VN" dirty="0" smtClean="0"/>
          </a:p>
          <a:p>
            <a:r>
              <a:rPr lang="vi-VN" b="1" dirty="0"/>
              <a:t>dt</a:t>
            </a:r>
            <a:r>
              <a:rPr lang="vi-VN" dirty="0"/>
              <a:t> poate avea unul din tipurile pentru date calendatistice (</a:t>
            </a:r>
            <a:r>
              <a:rPr lang="vi-VN" b="1" dirty="0"/>
              <a:t>DATE</a:t>
            </a:r>
            <a:r>
              <a:rPr lang="vi-VN" dirty="0"/>
              <a:t>, </a:t>
            </a:r>
            <a:r>
              <a:rPr lang="vi-VN" b="1" dirty="0"/>
              <a:t>TIMESTAMP</a:t>
            </a:r>
            <a:r>
              <a:rPr lang="vi-VN" dirty="0"/>
              <a:t>, </a:t>
            </a:r>
            <a:r>
              <a:rPr lang="vi-VN" b="1" dirty="0"/>
              <a:t>TIMESTAMP WITH TIME ZONE</a:t>
            </a:r>
            <a:r>
              <a:rPr lang="vi-VN" dirty="0"/>
              <a:t>, </a:t>
            </a:r>
            <a:r>
              <a:rPr lang="vi-VN" b="1" dirty="0"/>
              <a:t>TIMESTAMP WITH LOCAL TIME ZONE</a:t>
            </a:r>
            <a:r>
              <a:rPr lang="vi-VN" dirty="0"/>
              <a:t>, </a:t>
            </a:r>
            <a:r>
              <a:rPr lang="vi-VN" b="1" dirty="0"/>
              <a:t>INTERVAL MONTH TO YEAR</a:t>
            </a:r>
            <a:r>
              <a:rPr lang="vi-VN" dirty="0"/>
              <a:t>, or </a:t>
            </a:r>
            <a:r>
              <a:rPr lang="vi-VN" b="1" dirty="0"/>
              <a:t>INTERVAL DAY TO SECOND</a:t>
            </a:r>
            <a:r>
              <a:rPr lang="vi-VN" dirty="0"/>
              <a:t>). Formatul poate conţine mai mulţi parametrii care pot afecta modul în care va arăta şirul returnat.</a:t>
            </a:r>
            <a:endParaRPr lang="vi-VN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32515" r="46212" b="18555"/>
          <a:stretch>
            <a:fillRect/>
          </a:stretch>
        </p:blipFill>
        <p:spPr bwMode="auto">
          <a:xfrm>
            <a:off x="-23654" y="-1"/>
            <a:ext cx="8810496" cy="7015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exemple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o-RO" b="1" dirty="0"/>
              <a:t>select </a:t>
            </a:r>
            <a:r>
              <a:rPr lang="ro-RO" b="1" dirty="0" err="1"/>
              <a:t>sysdate</a:t>
            </a:r>
            <a:r>
              <a:rPr lang="ro-RO" b="1" dirty="0" smtClean="0"/>
              <a:t>,</a:t>
            </a:r>
            <a:r>
              <a:rPr lang="en-US" b="1" dirty="0" smtClean="0"/>
              <a:t> </a:t>
            </a:r>
            <a:r>
              <a:rPr lang="ro-RO" b="1" dirty="0" smtClean="0"/>
              <a:t> </a:t>
            </a:r>
            <a:r>
              <a:rPr lang="ro-RO" b="1" dirty="0" err="1"/>
              <a:t>to</a:t>
            </a:r>
            <a:r>
              <a:rPr lang="ro-RO" b="1" dirty="0"/>
              <a:t>_</a:t>
            </a:r>
            <a:r>
              <a:rPr lang="ro-RO" b="1" dirty="0" err="1"/>
              <a:t>char</a:t>
            </a:r>
            <a:r>
              <a:rPr lang="ro-RO" b="1" dirty="0"/>
              <a:t>(</a:t>
            </a:r>
            <a:r>
              <a:rPr lang="ro-RO" b="1" dirty="0" err="1"/>
              <a:t>sysdate</a:t>
            </a:r>
            <a:r>
              <a:rPr lang="ro-RO" b="1" dirty="0"/>
              <a:t>,'MONTH DD, YYYY</a:t>
            </a:r>
            <a:r>
              <a:rPr lang="ro-RO" b="1" dirty="0" smtClean="0"/>
              <a:t>')</a:t>
            </a:r>
            <a:r>
              <a:rPr lang="en-US" b="1" dirty="0" smtClean="0"/>
              <a:t> ,</a:t>
            </a:r>
            <a:r>
              <a:rPr lang="ro-RO" b="1" dirty="0" err="1" smtClean="0"/>
              <a:t>to</a:t>
            </a:r>
            <a:r>
              <a:rPr lang="ro-RO" b="1" dirty="0" smtClean="0"/>
              <a:t>_</a:t>
            </a:r>
            <a:r>
              <a:rPr lang="ro-RO" b="1" dirty="0" err="1" smtClean="0"/>
              <a:t>char</a:t>
            </a:r>
            <a:r>
              <a:rPr lang="ro-RO" b="1" dirty="0" smtClean="0"/>
              <a:t>(</a:t>
            </a:r>
            <a:r>
              <a:rPr lang="ro-RO" b="1" dirty="0" err="1" smtClean="0"/>
              <a:t>sysdate</a:t>
            </a:r>
            <a:r>
              <a:rPr lang="ro-RO" b="1" dirty="0"/>
              <a:t>,'</a:t>
            </a:r>
            <a:r>
              <a:rPr lang="ro-RO" b="1" dirty="0" err="1"/>
              <a:t>Month</a:t>
            </a:r>
            <a:r>
              <a:rPr lang="ro-RO" b="1" dirty="0"/>
              <a:t> DD, YYYY</a:t>
            </a:r>
            <a:r>
              <a:rPr lang="ro-RO" b="1" dirty="0" smtClean="0"/>
              <a:t>')</a:t>
            </a:r>
            <a:r>
              <a:rPr lang="en-US" b="1" dirty="0" smtClean="0"/>
              <a:t>,</a:t>
            </a:r>
            <a:r>
              <a:rPr lang="ro-RO" b="1" dirty="0" smtClean="0"/>
              <a:t> </a:t>
            </a:r>
            <a:r>
              <a:rPr lang="ro-RO" b="1" dirty="0" err="1"/>
              <a:t>to</a:t>
            </a:r>
            <a:r>
              <a:rPr lang="ro-RO" b="1" dirty="0"/>
              <a:t>_</a:t>
            </a:r>
            <a:r>
              <a:rPr lang="ro-RO" b="1" dirty="0" err="1"/>
              <a:t>char</a:t>
            </a:r>
            <a:r>
              <a:rPr lang="ro-RO" b="1" dirty="0"/>
              <a:t>(</a:t>
            </a:r>
            <a:r>
              <a:rPr lang="ro-RO" b="1" dirty="0" err="1"/>
              <a:t>sysdate</a:t>
            </a:r>
            <a:r>
              <a:rPr lang="ro-RO" b="1" dirty="0"/>
              <a:t>,'</a:t>
            </a:r>
            <a:r>
              <a:rPr lang="ro-RO" b="1" dirty="0" err="1"/>
              <a:t>Mon</a:t>
            </a:r>
            <a:r>
              <a:rPr lang="ro-RO" b="1" dirty="0"/>
              <a:t> DD, YYYY') </a:t>
            </a:r>
            <a:endParaRPr lang="ro-RO" dirty="0" smtClean="0"/>
          </a:p>
          <a:p>
            <a:pPr>
              <a:buNone/>
            </a:pPr>
            <a:r>
              <a:rPr lang="ro-RO" b="1" dirty="0"/>
              <a:t> </a:t>
            </a:r>
            <a:r>
              <a:rPr lang="en-US" b="1" dirty="0" smtClean="0"/>
              <a:t>	</a:t>
            </a:r>
            <a:r>
              <a:rPr lang="ro-RO" b="1" dirty="0" err="1" smtClean="0"/>
              <a:t>from</a:t>
            </a:r>
            <a:r>
              <a:rPr lang="ro-RO" b="1" dirty="0" smtClean="0"/>
              <a:t> dual</a:t>
            </a:r>
            <a:endParaRPr lang="en-US" b="1" dirty="0" smtClean="0"/>
          </a:p>
          <a:p>
            <a:r>
              <a:rPr lang="en-US" b="1" dirty="0"/>
              <a:t>select </a:t>
            </a:r>
            <a:r>
              <a:rPr lang="en-US" b="1" dirty="0" smtClean="0"/>
              <a:t> </a:t>
            </a:r>
            <a:r>
              <a:rPr lang="en-US" b="1" dirty="0" err="1" smtClean="0"/>
              <a:t>to_char</a:t>
            </a:r>
            <a:r>
              <a:rPr lang="en-US" b="1" dirty="0" smtClean="0"/>
              <a:t>(</a:t>
            </a:r>
            <a:r>
              <a:rPr lang="en-US" b="1" dirty="0" err="1" smtClean="0"/>
              <a:t>sysdate</a:t>
            </a:r>
            <a:r>
              <a:rPr lang="en-US" b="1" dirty="0" err="1"/>
              <a:t>,'"Trimestrul</a:t>
            </a:r>
            <a:r>
              <a:rPr lang="en-US" b="1" dirty="0"/>
              <a:t> "Q "al </a:t>
            </a:r>
            <a:r>
              <a:rPr lang="en-US" b="1" dirty="0" err="1"/>
              <a:t>anului</a:t>
            </a:r>
            <a:r>
              <a:rPr lang="en-US" b="1" dirty="0"/>
              <a:t> " </a:t>
            </a:r>
            <a:r>
              <a:rPr lang="en-US" b="1" dirty="0" smtClean="0"/>
              <a:t>Year') from dual</a:t>
            </a:r>
          </a:p>
          <a:p>
            <a:r>
              <a:rPr lang="en-US" b="1" dirty="0"/>
              <a:t>select </a:t>
            </a:r>
            <a:r>
              <a:rPr lang="en-US" b="1" dirty="0" smtClean="0"/>
              <a:t> </a:t>
            </a:r>
            <a:r>
              <a:rPr lang="en-US" b="1" dirty="0" err="1" smtClean="0"/>
              <a:t>to_char</a:t>
            </a:r>
            <a:r>
              <a:rPr lang="en-US" b="1" dirty="0" smtClean="0"/>
              <a:t>(</a:t>
            </a:r>
            <a:r>
              <a:rPr lang="en-US" b="1" dirty="0" err="1" smtClean="0"/>
              <a:t>sysdate</a:t>
            </a:r>
            <a:r>
              <a:rPr lang="en-US" b="1" dirty="0" err="1"/>
              <a:t>,'"Secolul</a:t>
            </a:r>
            <a:r>
              <a:rPr lang="en-US" b="1" dirty="0"/>
              <a:t> "CC') </a:t>
            </a:r>
            <a:r>
              <a:rPr lang="en-US" b="1" dirty="0" smtClean="0"/>
              <a:t> from </a:t>
            </a:r>
            <a:r>
              <a:rPr lang="en-US" b="1" dirty="0"/>
              <a:t>dual</a:t>
            </a:r>
            <a:endParaRPr lang="en-US" dirty="0" smtClean="0"/>
          </a:p>
          <a:p>
            <a:r>
              <a:rPr lang="en-US" b="1" dirty="0"/>
              <a:t>select </a:t>
            </a:r>
            <a:r>
              <a:rPr lang="en-US" b="1" dirty="0" smtClean="0"/>
              <a:t> </a:t>
            </a:r>
            <a:r>
              <a:rPr lang="en-US" b="1" dirty="0" err="1" smtClean="0"/>
              <a:t>to_char</a:t>
            </a:r>
            <a:r>
              <a:rPr lang="en-US" b="1" dirty="0" smtClean="0"/>
              <a:t>(</a:t>
            </a:r>
            <a:r>
              <a:rPr lang="en-US" b="1" dirty="0" err="1" smtClean="0"/>
              <a:t>sysdate</a:t>
            </a:r>
            <a:r>
              <a:rPr lang="en-US" b="1" dirty="0" err="1"/>
              <a:t>,'Day</a:t>
            </a:r>
            <a:r>
              <a:rPr lang="en-US" b="1" dirty="0"/>
              <a:t>, </a:t>
            </a:r>
            <a:r>
              <a:rPr lang="en-US" b="1" dirty="0" err="1"/>
              <a:t>dd.RM.YYYY</a:t>
            </a:r>
            <a:r>
              <a:rPr lang="en-US" b="1" dirty="0"/>
              <a:t>') from </a:t>
            </a:r>
            <a:r>
              <a:rPr lang="en-US" b="1" dirty="0" smtClean="0"/>
              <a:t>dual</a:t>
            </a:r>
          </a:p>
          <a:p>
            <a:r>
              <a:rPr lang="en-US" b="1" dirty="0" smtClean="0"/>
              <a:t>Select </a:t>
            </a:r>
            <a:r>
              <a:rPr lang="en-US" b="1" dirty="0" err="1" smtClean="0"/>
              <a:t>to_char</a:t>
            </a:r>
            <a:r>
              <a:rPr lang="en-US" b="1" dirty="0" smtClean="0"/>
              <a:t>(</a:t>
            </a:r>
            <a:r>
              <a:rPr lang="en-US" b="1" dirty="0" err="1" smtClean="0"/>
              <a:t>sysdate</a:t>
            </a:r>
            <a:r>
              <a:rPr lang="en-US" b="1" dirty="0" err="1"/>
              <a:t>,'Dy</a:t>
            </a:r>
            <a:r>
              <a:rPr lang="en-US" b="1" dirty="0"/>
              <a:t>, D, DD, DDD') </a:t>
            </a:r>
            <a:r>
              <a:rPr lang="en-US" b="1" dirty="0" smtClean="0"/>
              <a:t> from dual</a:t>
            </a:r>
            <a:endParaRPr lang="en-US" dirty="0" smtClean="0"/>
          </a:p>
          <a:p>
            <a:r>
              <a:rPr lang="en-US" b="1" dirty="0"/>
              <a:t>select </a:t>
            </a:r>
            <a:r>
              <a:rPr lang="en-US" b="1" dirty="0" err="1"/>
              <a:t>to_char</a:t>
            </a:r>
            <a:r>
              <a:rPr lang="en-US" b="1" dirty="0"/>
              <a:t>(sysdate,'HH24:MI/HH:MI AM</a:t>
            </a:r>
            <a:r>
              <a:rPr lang="en-US" b="1" dirty="0" smtClean="0"/>
              <a:t>') from dual</a:t>
            </a:r>
          </a:p>
          <a:p>
            <a:r>
              <a:rPr lang="en-US" b="1" dirty="0"/>
              <a:t>select </a:t>
            </a:r>
            <a:r>
              <a:rPr lang="en-US" b="1" dirty="0" err="1"/>
              <a:t>to_char</a:t>
            </a:r>
            <a:r>
              <a:rPr lang="en-US" b="1" dirty="0"/>
              <a:t>(sysdate+1,'ddth') </a:t>
            </a:r>
            <a:r>
              <a:rPr lang="en-US" b="1" dirty="0" smtClean="0"/>
              <a:t> from dual</a:t>
            </a:r>
          </a:p>
          <a:p>
            <a:r>
              <a:rPr lang="en-US" b="1" dirty="0"/>
              <a:t>select </a:t>
            </a:r>
            <a:r>
              <a:rPr lang="en-US" b="1" dirty="0" err="1"/>
              <a:t>to_char</a:t>
            </a:r>
            <a:r>
              <a:rPr lang="en-US" b="1" dirty="0"/>
              <a:t>(sysdate+1,'ddspth') </a:t>
            </a:r>
            <a:r>
              <a:rPr lang="en-US" b="1" dirty="0" smtClean="0"/>
              <a:t>from dual</a:t>
            </a:r>
          </a:p>
          <a:p>
            <a:r>
              <a:rPr lang="en-US" b="1" dirty="0"/>
              <a:t>select </a:t>
            </a:r>
            <a:r>
              <a:rPr lang="en-US" b="1" dirty="0" err="1"/>
              <a:t>to_char</a:t>
            </a:r>
            <a:r>
              <a:rPr lang="en-US" b="1" dirty="0"/>
              <a:t>(sysdate+2,'Ddspth') </a:t>
            </a:r>
            <a:r>
              <a:rPr lang="en-US" b="1" dirty="0" smtClean="0"/>
              <a:t>from dual</a:t>
            </a:r>
          </a:p>
          <a:p>
            <a:r>
              <a:rPr lang="en-US" b="1" dirty="0"/>
              <a:t>select </a:t>
            </a:r>
            <a:r>
              <a:rPr lang="en-US" b="1" dirty="0" err="1"/>
              <a:t>to_char</a:t>
            </a:r>
            <a:r>
              <a:rPr lang="en-US" b="1" dirty="0"/>
              <a:t>(sysdate+10,'DDspth') </a:t>
            </a:r>
            <a:r>
              <a:rPr lang="en-US" b="1" dirty="0" smtClean="0"/>
              <a:t> from dual</a:t>
            </a:r>
            <a:endParaRPr lang="en-US" dirty="0" smtClean="0"/>
          </a:p>
          <a:p>
            <a:r>
              <a:rPr lang="en-US" b="1" dirty="0"/>
              <a:t>select </a:t>
            </a:r>
            <a:r>
              <a:rPr lang="en-US" b="1" dirty="0" err="1"/>
              <a:t>to_char</a:t>
            </a:r>
            <a:r>
              <a:rPr lang="en-US" b="1" dirty="0"/>
              <a:t>(</a:t>
            </a:r>
            <a:r>
              <a:rPr lang="en-US" b="1" dirty="0" err="1"/>
              <a:t>sysdate,'mmsp</a:t>
            </a:r>
            <a:r>
              <a:rPr lang="en-US" b="1" dirty="0"/>
              <a:t>') </a:t>
            </a:r>
            <a:r>
              <a:rPr lang="en-US" b="1" dirty="0" smtClean="0"/>
              <a:t> from dual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ro-RO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Formatul</a:t>
            </a:r>
            <a:r>
              <a:rPr lang="en-US" b="1" dirty="0" smtClean="0"/>
              <a:t> RR </a:t>
            </a:r>
            <a:r>
              <a:rPr lang="en-US" b="1" dirty="0" err="1" smtClean="0"/>
              <a:t>şi</a:t>
            </a:r>
            <a:r>
              <a:rPr lang="en-US" b="1" dirty="0" smtClean="0"/>
              <a:t> </a:t>
            </a:r>
            <a:r>
              <a:rPr lang="en-US" b="1" dirty="0" err="1" smtClean="0"/>
              <a:t>formatul</a:t>
            </a:r>
            <a:r>
              <a:rPr lang="en-US" b="1" dirty="0" smtClean="0"/>
              <a:t> YY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9144" t="29990" r="21711" b="17923"/>
          <a:stretch>
            <a:fillRect/>
          </a:stretch>
        </p:blipFill>
        <p:spPr bwMode="auto">
          <a:xfrm>
            <a:off x="1428728" y="986257"/>
            <a:ext cx="5500726" cy="587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0" y="274638"/>
            <a:ext cx="8933688" cy="1143000"/>
          </a:xfrm>
        </p:spPr>
        <p:txBody>
          <a:bodyPr>
            <a:normAutofit fontScale="90000"/>
          </a:bodyPr>
          <a:lstStyle/>
          <a:p>
            <a:r>
              <a:rPr lang="vi-VN" b="1" dirty="0" smtClean="0"/>
              <a:t>Transformarea din şir de caractere în dată calendaristică</a:t>
            </a:r>
            <a:br>
              <a:rPr lang="vi-VN" b="1" dirty="0" smtClean="0"/>
            </a:b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vi-VN" b="1" dirty="0" smtClean="0"/>
              <a:t>TO_DATE</a:t>
            </a:r>
            <a:r>
              <a:rPr lang="vi-VN" dirty="0" smtClean="0"/>
              <a:t>  </a:t>
            </a:r>
            <a:r>
              <a:rPr lang="vi-VN" dirty="0" smtClean="0"/>
              <a:t>transforma un şir de caractere </a:t>
            </a:r>
            <a:r>
              <a:rPr lang="vi-VN" dirty="0" smtClean="0"/>
              <a:t> </a:t>
            </a:r>
            <a:r>
              <a:rPr lang="vi-VN" dirty="0" smtClean="0"/>
              <a:t>într-o dată calendaristică. Sintaxa funcţiei este:</a:t>
            </a:r>
          </a:p>
          <a:p>
            <a:r>
              <a:rPr lang="vi-VN" b="1" dirty="0" smtClean="0"/>
              <a:t>TO_DATE(sir,format)</a:t>
            </a:r>
            <a:endParaRPr lang="vi-VN" dirty="0" smtClean="0"/>
          </a:p>
          <a:p>
            <a:r>
              <a:rPr lang="vi-VN" dirty="0" smtClean="0"/>
              <a:t>Formatul nu este obligatoriu, însă dacă nu este precizat, şirul trebuie să respecte formatul implicit al datei calendaristice </a:t>
            </a:r>
            <a:r>
              <a:rPr lang="vi-VN" b="1" dirty="0" smtClean="0"/>
              <a:t>DD-MON-YYYY</a:t>
            </a:r>
            <a:r>
              <a:rPr lang="vi-VN" dirty="0" smtClean="0"/>
              <a:t> sau </a:t>
            </a:r>
            <a:r>
              <a:rPr lang="vi-VN" b="1" dirty="0" smtClean="0"/>
              <a:t>DD-MON-YY</a:t>
            </a:r>
            <a:r>
              <a:rPr lang="vi-VN" dirty="0" smtClean="0"/>
              <a:t>. Formatul poate folosi aceiaşi parametrii de format ca şi funcţia </a:t>
            </a:r>
            <a:r>
              <a:rPr lang="vi-VN" b="1" dirty="0" smtClean="0"/>
              <a:t>TO_CHAR</a:t>
            </a:r>
            <a:r>
              <a:rPr lang="vi-VN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Exemple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642910" y="1447800"/>
            <a:ext cx="8290778" cy="48006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Select </a:t>
            </a:r>
            <a:r>
              <a:rPr lang="en-US" b="1" dirty="0" err="1" smtClean="0"/>
              <a:t>to_date</a:t>
            </a:r>
            <a:r>
              <a:rPr lang="en-US" b="1" dirty="0" smtClean="0"/>
              <a:t>('7.4.07', 'MM.DD.YY')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from dual</a:t>
            </a:r>
            <a:r>
              <a:rPr lang="en-US" b="1" dirty="0" smtClean="0"/>
              <a:t>;</a:t>
            </a:r>
          </a:p>
          <a:p>
            <a:r>
              <a:rPr lang="en-US" b="1" dirty="0" smtClean="0"/>
              <a:t>Select </a:t>
            </a:r>
            <a:r>
              <a:rPr lang="en-US" b="1" dirty="0" err="1" smtClean="0"/>
              <a:t>to_date</a:t>
            </a:r>
            <a:r>
              <a:rPr lang="en-US" b="1" dirty="0" smtClean="0"/>
              <a:t>('7-4-07')</a:t>
            </a:r>
          </a:p>
          <a:p>
            <a:pPr>
              <a:buNone/>
            </a:pPr>
            <a:r>
              <a:rPr lang="en-US" b="1" dirty="0" smtClean="0"/>
              <a:t>from dual;</a:t>
            </a:r>
          </a:p>
          <a:p>
            <a:r>
              <a:rPr lang="en-US" b="1" dirty="0" smtClean="0"/>
              <a:t>select </a:t>
            </a:r>
            <a:r>
              <a:rPr lang="en-US" b="1" dirty="0" err="1" smtClean="0"/>
              <a:t>to_date</a:t>
            </a:r>
            <a:r>
              <a:rPr lang="en-US" b="1" dirty="0" smtClean="0"/>
              <a:t>(</a:t>
            </a:r>
            <a:r>
              <a:rPr lang="en-US" b="1" dirty="0" smtClean="0"/>
              <a:t>'01022001</a:t>
            </a:r>
            <a:r>
              <a:rPr lang="en-US" b="1" dirty="0" smtClean="0"/>
              <a:t>',</a:t>
            </a:r>
            <a:r>
              <a:rPr lang="en-US" b="1" dirty="0" smtClean="0"/>
              <a:t>'ddmmyyyy</a:t>
            </a:r>
            <a:r>
              <a:rPr lang="en-US" b="1" dirty="0" smtClean="0"/>
              <a:t>') 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from </a:t>
            </a:r>
            <a:r>
              <a:rPr lang="en-US" b="1" dirty="0" smtClean="0"/>
              <a:t>dual</a:t>
            </a:r>
          </a:p>
          <a:p>
            <a:r>
              <a:rPr lang="en-US" b="1" dirty="0" smtClean="0"/>
              <a:t>select </a:t>
            </a:r>
            <a:r>
              <a:rPr lang="en-US" b="1" dirty="0" err="1" smtClean="0"/>
              <a:t>to_date</a:t>
            </a:r>
            <a:r>
              <a:rPr lang="en-US" b="1" dirty="0" smtClean="0"/>
              <a:t>('010261','ddmmyy') </a:t>
            </a:r>
          </a:p>
          <a:p>
            <a:pPr>
              <a:buNone/>
            </a:pPr>
            <a:r>
              <a:rPr lang="en-US" b="1" dirty="0" smtClean="0"/>
              <a:t>from </a:t>
            </a:r>
            <a:r>
              <a:rPr lang="en-US" b="1" dirty="0" smtClean="0"/>
              <a:t>dual</a:t>
            </a:r>
          </a:p>
          <a:p>
            <a:r>
              <a:rPr lang="en-US" b="1" dirty="0" smtClean="0"/>
              <a:t>select </a:t>
            </a:r>
            <a:r>
              <a:rPr lang="en-US" b="1" dirty="0" err="1" smtClean="0"/>
              <a:t>to_date</a:t>
            </a:r>
            <a:r>
              <a:rPr lang="en-US" b="1" dirty="0" smtClean="0"/>
              <a:t>('010261',</a:t>
            </a:r>
            <a:r>
              <a:rPr lang="en-US" b="1" dirty="0" smtClean="0"/>
              <a:t>'ddmmrr') 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from dual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r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vi-VN" b="1" dirty="0" smtClean="0"/>
              <a:t>Transformarea din număr în şir de caractere</a:t>
            </a:r>
            <a:br>
              <a:rPr lang="vi-VN" b="1" dirty="0" smtClean="0"/>
            </a:b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29365" r="42354" b="40873"/>
          <a:stretch>
            <a:fillRect/>
          </a:stretch>
        </p:blipFill>
        <p:spPr bwMode="auto">
          <a:xfrm>
            <a:off x="857224" y="2143116"/>
            <a:ext cx="772664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asetăText 4"/>
          <p:cNvSpPr txBox="1"/>
          <p:nvPr/>
        </p:nvSpPr>
        <p:spPr>
          <a:xfrm>
            <a:off x="1428728" y="1500174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b="1" dirty="0" smtClean="0"/>
              <a:t>TO_CHAR(</a:t>
            </a:r>
            <a:r>
              <a:rPr lang="ro-RO" b="1" dirty="0" err="1" smtClean="0"/>
              <a:t>numar</a:t>
            </a:r>
            <a:r>
              <a:rPr lang="ro-RO" b="1" dirty="0" smtClean="0"/>
              <a:t>,format)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țiu">
  <a:themeElements>
    <a:clrScheme name="Solstițiu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țiu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țiu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79</TotalTime>
  <Words>377</Words>
  <Application>Microsoft Office PowerPoint</Application>
  <PresentationFormat>Expunere pe ecran (4:3)</PresentationFormat>
  <Paragraphs>71</Paragraphs>
  <Slides>11</Slides>
  <Notes>1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11</vt:i4>
      </vt:variant>
    </vt:vector>
  </HeadingPairs>
  <TitlesOfParts>
    <vt:vector size="12" baseType="lpstr">
      <vt:lpstr>Solstițiu</vt:lpstr>
      <vt:lpstr>Functii de conversie</vt:lpstr>
      <vt:lpstr>Oracle oferă un set bogat de funcţii care vă permit să transformaţi o valoare dintr-un tip de dată în altul.</vt:lpstr>
      <vt:lpstr>Transformarea din dată calendaristică în şir de caractere </vt:lpstr>
      <vt:lpstr>Diapozitivul 4</vt:lpstr>
      <vt:lpstr>exemple</vt:lpstr>
      <vt:lpstr>Formatul RR şi formatul YY</vt:lpstr>
      <vt:lpstr>Transformarea din şir de caractere în dată calendaristică </vt:lpstr>
      <vt:lpstr>Exemple</vt:lpstr>
      <vt:lpstr>Transformarea din număr în şir de caractere </vt:lpstr>
      <vt:lpstr>exemple</vt:lpstr>
      <vt:lpstr>Transformarea şir de caractere în număr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Functii de conversie</dc:title>
  <dc:creator>User</dc:creator>
  <cp:lastModifiedBy>User</cp:lastModifiedBy>
  <cp:revision>7</cp:revision>
  <dcterms:created xsi:type="dcterms:W3CDTF">2013-02-01T19:41:19Z</dcterms:created>
  <dcterms:modified xsi:type="dcterms:W3CDTF">2013-02-12T20:20:55Z</dcterms:modified>
</cp:coreProperties>
</file>